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8" r:id="rId10"/>
    <p:sldId id="269" r:id="rId11"/>
    <p:sldId id="264" r:id="rId12"/>
    <p:sldId id="273" r:id="rId13"/>
    <p:sldId id="275" r:id="rId14"/>
    <p:sldId id="265" r:id="rId15"/>
    <p:sldId id="276" r:id="rId16"/>
    <p:sldId id="274" r:id="rId17"/>
    <p:sldId id="266" r:id="rId18"/>
    <p:sldId id="267" r:id="rId19"/>
    <p:sldId id="270" r:id="rId20"/>
    <p:sldId id="271" r:id="rId21"/>
    <p:sldId id="272" r:id="rId22"/>
    <p:sldId id="277" r:id="rId23"/>
    <p:sldId id="278" r:id="rId24"/>
    <p:sldId id="279" r:id="rId25"/>
    <p:sldId id="286" r:id="rId26"/>
    <p:sldId id="283" r:id="rId27"/>
    <p:sldId id="280" r:id="rId28"/>
    <p:sldId id="281" r:id="rId29"/>
    <p:sldId id="284" r:id="rId30"/>
    <p:sldId id="282" r:id="rId31"/>
    <p:sldId id="285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</a:t>
            </a:r>
            <a:r>
              <a:rPr lang="en-US" altLang="ko-KR" dirty="0" smtClean="0"/>
              <a:t>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  <a:endParaRPr lang="en-US" altLang="ko-KR" dirty="0" smtClean="0"/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</a:t>
            </a:r>
          </a:p>
          <a:p>
            <a:r>
              <a:rPr lang="en-US" altLang="ko-KR" dirty="0" smtClean="0"/>
              <a:t>MP2100M 	PLC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</a:t>
            </a:r>
            <a:endParaRPr lang="en-US" altLang="ko-KR" dirty="0" smtClean="0"/>
          </a:p>
          <a:p>
            <a:r>
              <a:rPr lang="en-US" altLang="ko-KR" dirty="0" smtClean="0"/>
              <a:t>Lan			Vision 	(Left / Right)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/>
              <a:t>()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BlobRejectModel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2282</Words>
  <Application>Microsoft Office PowerPoint</Application>
  <PresentationFormat>와이드스크린</PresentationFormat>
  <Paragraphs>458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5" baseType="lpstr">
      <vt:lpstr>굴림</vt:lpstr>
      <vt:lpstr>맑은 고딕</vt:lpstr>
      <vt:lpstr>Arial</vt:lpstr>
      <vt:lpstr>Office 테마</vt:lpstr>
      <vt:lpstr>RTR14호기 개발내용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60</cp:revision>
  <dcterms:created xsi:type="dcterms:W3CDTF">2025-01-07T00:18:43Z</dcterms:created>
  <dcterms:modified xsi:type="dcterms:W3CDTF">2025-03-10T08:51:20Z</dcterms:modified>
</cp:coreProperties>
</file>

<file path=docProps/thumbnail.jpeg>
</file>